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6501" autoAdjust="0"/>
  </p:normalViewPr>
  <p:slideViewPr>
    <p:cSldViewPr>
      <p:cViewPr varScale="1">
        <p:scale>
          <a:sx n="63" d="100"/>
          <a:sy n="63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A435B-DF5E-46E3-BF91-6090C83B380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08FA7-5718-42FF-A1BA-747085D1F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08FA7-5718-42FF-A1BA-747085D1FB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08FA7-5718-42FF-A1BA-747085D1FB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3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4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7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9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8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1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1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5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3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B10A0-9D16-4394-8BAE-CF6442395C1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3AD2-A712-4C0B-A311-59A1FCC5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8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8;&#1086;&#1089;&#1089;&#1074;&#1086;&#1088;&#1076;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Oasis%20&#8226;%20Wonderwall%20(CC)%20&#127908;%20%5bKaraoke%5d%20%5bInstrumental%20Lyrics%5d%20(360p).mp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Races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399"/>
            <a:ext cx="9144000" cy="702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34" y="11266"/>
            <a:ext cx="13644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3701" y="34142"/>
            <a:ext cx="387240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“MATHS RACE”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607014"/>
            <a:ext cx="6911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Подготовлена учителем английского языка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«Лицей г. Уварово им. А. И. Данилова»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Спицыной Светланой Александровной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7228" y="122787"/>
            <a:ext cx="225677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b="1" cap="all" baseline="300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Grade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8" y="260648"/>
            <a:ext cx="4265712" cy="568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530120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Pythagoras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0170"/>
            <a:ext cx="4499992" cy="5688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5301208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Isaa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Newton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283968" cy="6118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04" y="325013"/>
            <a:ext cx="4730496" cy="5886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441" y="5059750"/>
            <a:ext cx="373108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Sofya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Vasilyevna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Kovalevskaya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5565184"/>
            <a:ext cx="377539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Charles Babbage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136"/>
            <a:ext cx="9144000" cy="6141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6" y="57834"/>
            <a:ext cx="56216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STATUE OF LIBERTY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28923"/>
              </p:ext>
            </p:extLst>
          </p:nvPr>
        </p:nvGraphicFramePr>
        <p:xfrm>
          <a:off x="-2" y="836712"/>
          <a:ext cx="9252521" cy="6021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8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22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1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Name of the monument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Statue of Liberty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mic Sans MS" pitchFamily="66" charset="0"/>
                        </a:rPr>
                        <a:t>2</a:t>
                      </a:r>
                      <a:endParaRPr lang="ru-RU" sz="2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Location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Liberty Island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mic Sans MS" pitchFamily="66" charset="0"/>
                        </a:rPr>
                        <a:t>3</a:t>
                      </a:r>
                      <a:endParaRPr lang="ru-RU" sz="2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Built between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1884-1886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mic Sans MS" pitchFamily="66" charset="0"/>
                        </a:rPr>
                        <a:t>4</a:t>
                      </a:r>
                      <a:endParaRPr lang="ru-RU" sz="2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Gift from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France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mic Sans MS" pitchFamily="66" charset="0"/>
                        </a:rPr>
                        <a:t>5</a:t>
                      </a:r>
                      <a:endParaRPr lang="ru-RU" sz="2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Weight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225 tons    </a:t>
                      </a:r>
                      <a:r>
                        <a:rPr lang="ru-RU" sz="2400" baseline="0" dirty="0" smtClean="0">
                          <a:effectLst/>
                          <a:latin typeface="Comic Sans MS" pitchFamily="66" charset="0"/>
                        </a:rPr>
                        <a:t>         </a:t>
                      </a:r>
                      <a:r>
                        <a:rPr lang="en-US" sz="2400" dirty="0" smtClean="0"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excluding the </a:t>
                      </a:r>
                      <a:r>
                        <a:rPr lang="ru-RU" sz="2400" dirty="0" smtClean="0"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lang="en-US" sz="2400" dirty="0" smtClean="0">
                          <a:effectLst/>
                          <a:latin typeface="Comic Sans MS" pitchFamily="66" charset="0"/>
                        </a:rPr>
                        <a:t>pedestal</a:t>
                      </a: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)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mic Sans MS" pitchFamily="66" charset="0"/>
                        </a:rPr>
                        <a:t>6</a:t>
                      </a:r>
                      <a:endParaRPr lang="ru-RU" sz="2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Height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45 m/</a:t>
                      </a:r>
                      <a:r>
                        <a:rPr lang="en-US" sz="2400" dirty="0" err="1">
                          <a:effectLst/>
                          <a:latin typeface="Comic Sans MS" pitchFamily="66" charset="0"/>
                        </a:rPr>
                        <a:t>metres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7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7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Length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Foot</a:t>
                      </a:r>
                      <a:r>
                        <a:rPr lang="en-US" sz="2400" dirty="0" smtClean="0">
                          <a:effectLst/>
                          <a:latin typeface="Comic Sans MS" pitchFamily="66" charset="0"/>
                        </a:rPr>
                        <a:t>:</a:t>
                      </a:r>
                      <a:r>
                        <a:rPr lang="ru-RU" sz="2400" dirty="0" smtClean="0">
                          <a:effectLst/>
                          <a:latin typeface="Comic Sans MS" pitchFamily="66" charset="0"/>
                        </a:rPr>
                        <a:t> 7 </a:t>
                      </a:r>
                      <a:r>
                        <a:rPr lang="en-US" sz="2400" dirty="0" smtClean="0">
                          <a:effectLst/>
                          <a:latin typeface="Comic Sans MS" pitchFamily="66" charset="0"/>
                        </a:rPr>
                        <a:t>m/</a:t>
                      </a:r>
                      <a:r>
                        <a:rPr lang="en-US" sz="2400" dirty="0" err="1" smtClean="0">
                          <a:effectLst/>
                          <a:latin typeface="Comic Sans MS" pitchFamily="66" charset="0"/>
                        </a:rPr>
                        <a:t>metres</a:t>
                      </a:r>
                      <a:endParaRPr lang="ru-RU" sz="2400" dirty="0">
                        <a:effectLst/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Hand</a:t>
                      </a:r>
                      <a:r>
                        <a:rPr lang="en-US" sz="2400" dirty="0" smtClean="0">
                          <a:effectLst/>
                          <a:latin typeface="Comic Sans MS" pitchFamily="66" charset="0"/>
                        </a:rPr>
                        <a:t>: 5 m/</a:t>
                      </a:r>
                      <a:r>
                        <a:rPr lang="en-US" sz="2400" dirty="0" err="1" smtClean="0">
                          <a:effectLst/>
                          <a:latin typeface="Comic Sans MS" pitchFamily="66" charset="0"/>
                        </a:rPr>
                        <a:t>metres</a:t>
                      </a:r>
                      <a:endParaRPr lang="ru-RU" sz="2400" dirty="0">
                        <a:effectLst/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Ear</a:t>
                      </a:r>
                      <a:r>
                        <a:rPr lang="en-US" sz="2400" dirty="0" smtClean="0">
                          <a:effectLst/>
                          <a:latin typeface="Comic Sans MS" pitchFamily="66" charset="0"/>
                        </a:rPr>
                        <a:t>: 1 m/</a:t>
                      </a:r>
                      <a:r>
                        <a:rPr lang="en-US" sz="2400" dirty="0" err="1" smtClean="0">
                          <a:effectLst/>
                          <a:latin typeface="Comic Sans MS" pitchFamily="66" charset="0"/>
                        </a:rPr>
                        <a:t>metre</a:t>
                      </a:r>
                      <a:endParaRPr lang="ru-RU" sz="2400" dirty="0">
                        <a:effectLst/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" pitchFamily="66" charset="0"/>
                        </a:rPr>
                        <a:t>Mouth</a:t>
                      </a:r>
                      <a:r>
                        <a:rPr lang="en-US" sz="2400" dirty="0" smtClean="0">
                          <a:effectLst/>
                          <a:latin typeface="Comic Sans MS" pitchFamily="66" charset="0"/>
                        </a:rPr>
                        <a:t>: 1m/</a:t>
                      </a:r>
                      <a:r>
                        <a:rPr lang="en-US" sz="2400" dirty="0" err="1" smtClean="0">
                          <a:effectLst/>
                          <a:latin typeface="Comic Sans MS" pitchFamily="66" charset="0"/>
                        </a:rPr>
                        <a:t>metre</a:t>
                      </a:r>
                      <a:endParaRPr lang="ru-RU" sz="2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2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08" y="81502"/>
            <a:ext cx="4499992" cy="22673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0.5+4.3 =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23×4 =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(26 -1) ×7 =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672: 8 =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808" y="4653136"/>
            <a:ext cx="4644008" cy="21397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1.72 +6.01=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52×9 =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(88-8) ×9 =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476:7 =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0032" y="4653136"/>
            <a:ext cx="3960440" cy="21328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9.08 + 0.04 =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44× 6=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(93-10) ×6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855: 9 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81504"/>
            <a:ext cx="3960440" cy="2164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6.03+ 0.1 =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38×5 =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(45 -5) ×3 =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354: 3 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96" y="2327919"/>
            <a:ext cx="2376264" cy="2272641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3413076" y="184138"/>
            <a:ext cx="8002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4.8</a:t>
            </a:r>
          </a:p>
          <a:p>
            <a:pPr>
              <a:spcAft>
                <a:spcPts val="0"/>
              </a:spcAft>
            </a:pPr>
            <a:r>
              <a:rPr lang="ru-RU" sz="3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92</a:t>
            </a:r>
            <a:endParaRPr lang="ru-RU" sz="11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175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84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7956376" y="113653"/>
            <a:ext cx="9028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6.13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190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420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118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3629696" y="4753389"/>
            <a:ext cx="9028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7.73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468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720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68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8012637" y="4723855"/>
            <a:ext cx="9028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9.12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264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415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95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88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5280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How many bikes?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other day I counted 7 cycle riders and 19 cycle wheels as they passed by my house. How many bicycles and tricycles passed by?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86" y="3356992"/>
            <a:ext cx="2703613" cy="348651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-19040" y="2636912"/>
            <a:ext cx="5904230" cy="218630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600" b="1" i="1" kern="1200" dirty="0">
                <a:solidFill>
                  <a:srgbClr val="000000"/>
                </a:solidFill>
                <a:effectLst/>
                <a:latin typeface="Times New Roman"/>
              </a:rPr>
              <a:t>2 cyclists (4 wheels) and 5 tricycle riders (15 wheels)</a:t>
            </a:r>
            <a:endParaRPr lang="ru-RU" sz="1200" dirty="0"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15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2" y="-432"/>
            <a:ext cx="9212952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42608" y="203136"/>
            <a:ext cx="7488832" cy="28658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The sister is 5  years old than her brother. How old will she be older than her brother in 7 years? </a:t>
            </a:r>
            <a:endParaRPr lang="ru-RU" sz="3600" dirty="0">
              <a:solidFill>
                <a:schemeClr val="tx1"/>
              </a:solidFill>
              <a:cs typeface="Aparajit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2608" y="3933056"/>
            <a:ext cx="7920880" cy="266429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 hen standing  on one leg weighs 2 kg. How much does a chicken  standing on two legs weigh?</a:t>
            </a:r>
            <a:endParaRPr lang="ru-RU" sz="3600" dirty="0">
              <a:solidFill>
                <a:schemeClr val="tx1"/>
              </a:solidFill>
              <a:cs typeface="Aparajit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936" y="2990114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Aparajita" pitchFamily="34" charset="0"/>
                <a:cs typeface="Aparajita" pitchFamily="34" charset="0"/>
              </a:rPr>
              <a:t>Answer: In 5 years</a:t>
            </a:r>
            <a:endParaRPr lang="ru-RU" sz="3600" b="1" i="1" dirty="0"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2181" y="3464814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Aparajita" pitchFamily="34" charset="0"/>
                <a:cs typeface="Aparajita" pitchFamily="34" charset="0"/>
              </a:rPr>
              <a:t>Answer: 2 kg</a:t>
            </a:r>
            <a:endParaRPr lang="ru-RU" sz="3600" b="1" i="1" dirty="0"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" y="-1939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01" y="404663"/>
            <a:ext cx="868058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Batang" pitchFamily="18" charset="-127"/>
                <a:ea typeface="Batang" pitchFamily="18" charset="-127"/>
              </a:rPr>
              <a:t>Crossword: What number am I?</a:t>
            </a:r>
            <a:endParaRPr lang="ru-RU" sz="4400" b="1" i="1" u="sng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3120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7670" y="5229200"/>
            <a:ext cx="63868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Musical pause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28" y="13752"/>
            <a:ext cx="1138436" cy="11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286</Words>
  <Application>Microsoft Office PowerPoint</Application>
  <PresentationFormat>Экран (4:3)</PresentationFormat>
  <Paragraphs>81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QUIZ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40</cp:revision>
  <dcterms:created xsi:type="dcterms:W3CDTF">2024-01-29T16:21:29Z</dcterms:created>
  <dcterms:modified xsi:type="dcterms:W3CDTF">2024-02-09T14:24:10Z</dcterms:modified>
</cp:coreProperties>
</file>