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11/03/2024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11/03/2024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11/03/2024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11/03/2024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11/03/2024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11/03/2024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11/03/2024</a:t>
            </a:fld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11/03/2024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11/03/2024</a:t>
            </a:fld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11/03/2024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11/03/2024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88967-1E6E-4C30-9519-42C1FF020400}" type="datetimeFigureOut">
              <a:rPr lang="en-GB" smtClean="0"/>
              <a:pPr/>
              <a:t>11/03/2024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" r="47794"/>
          <a:stretch/>
        </p:blipFill>
        <p:spPr>
          <a:xfrm>
            <a:off x="-1" y="0"/>
            <a:ext cx="4356849" cy="6858000"/>
          </a:xfrm>
          <a:prstGeom prst="rect">
            <a:avLst/>
          </a:prstGeom>
          <a:effectLst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324074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nglishfull.ru/wp-content/uploads/2014/01/%D0%9F%D1%80%D0%B5%D0%B4%D0%BB%D0%BE%D0%B6%D0%B5%D0%BD%D0%B8%D0%B5_%D1%81_%D0%BE%D0%B4%D0%BD%D0%B8%D0%BC_%D1%87%D0%BB%D0%B5%D0%BD%D0%BE%D0%BC.jp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>
                <a:latin typeface="Batang" pitchFamily="18" charset="-127"/>
                <a:ea typeface="Batang" pitchFamily="18" charset="-127"/>
              </a:rPr>
              <a:t>TYPES of ENGLISH SENTENCES</a:t>
            </a:r>
            <a:endParaRPr lang="ru-RU" b="1" u="sng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4221088"/>
            <a:ext cx="6062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Выполнено учителем английского языка</a:t>
            </a:r>
          </a:p>
          <a:p>
            <a:r>
              <a:rPr lang="ru-RU" sz="2400" dirty="0" smtClean="0"/>
              <a:t>МБОУ «Лицей г. Уварово им. А.И. Данилова»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857356" y="142852"/>
            <a:ext cx="72866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9B56B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Повелительные предложения (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9B56B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Imperative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9B56B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как и в русском языке, призывают к действию.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Stop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here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— Остановись здесь!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Let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him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go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— Позволь ему уйти!</a:t>
            </a:r>
            <a:endParaRPr kumimoji="0" lang="en-US" sz="2800" b="0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800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Don’t speak Russian! – </a:t>
            </a:r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говори на русском!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000200" y="3000372"/>
            <a:ext cx="7143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9B56B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Восклицательные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высказывания на английском называются 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9B56B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exlamatory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What a nice day! —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хороший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How funny it is! —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смешно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If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only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came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— Если бы он пришел!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500166" y="428604"/>
            <a:ext cx="742955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Выделяют еще несколько таких выражений, которые не относятся ни к одному из перечисленных видов: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Обращения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(Vocatives):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James!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Mrs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Fox!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Girls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ответы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(«Yes» — «No» utterance):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Yes. No.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Восклицания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(Interjections):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Dear me! Goodness gracious!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Good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heavens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Разговорные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формулы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(Conversational formulas):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Thanks. Good-bye. Bye-bye. Hi!</a:t>
            </a:r>
            <a:endParaRPr kumimoji="0" lang="en-US" sz="2800" b="0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071678"/>
            <a:ext cx="7929586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Предложение – это соединение слов, согласно грамматическим нормам языка, обладающее смыслом.  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Предложение – это единица речи. В каждом языке есть свои правила построения этих речевых единиц. В английском языке, в порядке слов в предложении наблюдается фиксированность.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071810"/>
            <a:ext cx="7372344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Члены предложения – это его компоненты, выполняющие определенные синтаксические функции.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Есть два вида членов предложения: главные и второстепенные.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английском языке, предложение невозможно без главных членов, то есть без подлежащего и сказуемого. В русском языке такого строго правила нет.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Например: «Зима». «Холодно».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214422"/>
            <a:ext cx="7443782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английском мы не можем делать подобные предложения, только с одним членом. Мы не скажем: «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Winter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»/ «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Cold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Предложение_с_одним_членом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571744"/>
            <a:ext cx="7858180" cy="1798644"/>
          </a:xfrm>
          <a:prstGeom prst="rect">
            <a:avLst/>
          </a:prstGeom>
          <a:noFill/>
          <a:ln>
            <a:noFill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000232" y="5286388"/>
            <a:ext cx="573836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(это) —  в роли подлежащего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(есть) – в роли сказуемого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3164415"/>
          <a:ext cx="6096000" cy="1599564"/>
        </p:xfrm>
        <a:graphic>
          <a:graphicData uri="http://schemas.openxmlformats.org/drawingml/2006/table">
            <a:tbl>
              <a:tblPr/>
              <a:tblGrid>
                <a:gridCol w="3043107"/>
                <a:gridCol w="3052893"/>
              </a:tblGrid>
              <a:tr h="5291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Второстепенные члены предложения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9182" marR="109182" marT="63690" marB="6369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ru-RU" sz="28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Определение, Дополнение, Обстоятельство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9182" marR="109182" marT="63690" marB="6369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6" y="1000108"/>
          <a:ext cx="6096000" cy="1108836"/>
        </p:xfrm>
        <a:graphic>
          <a:graphicData uri="http://schemas.openxmlformats.org/drawingml/2006/table">
            <a:tbl>
              <a:tblPr/>
              <a:tblGrid>
                <a:gridCol w="3043107"/>
                <a:gridCol w="3052893"/>
              </a:tblGrid>
              <a:tr h="328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Главные члены предложения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9182" marR="109182" marT="63690" marB="6369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ru-RU" sz="28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Подлежащее, Сказуемое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9182" marR="109182" marT="63690" marB="6369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357290" y="0"/>
            <a:ext cx="77867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Типы предложений в английском языке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согласно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цели высказывания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214414" y="1164134"/>
            <a:ext cx="778674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Сравнивая с русским языком, где от перестановки мест слагаемых (членов) смысл не меняется, английский отличается большей организованностью. Большинство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sentences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имеют подлежащее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subject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сказуемое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predicate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 второстепенные члены. Каждый из них выполняет не только грамматическую функцию, но и несет определенный лексический смысл.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Так, в зависимости от того, какую 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преследует ваше высказывание, предложения на английском можно разделить на следующие виды.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иды_предложений_английского_язык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42852"/>
            <a:ext cx="7215238" cy="6357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28728" y="428604"/>
            <a:ext cx="771527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9B56B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Повествовательное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или же, как часто его называют, утвердительное высказывание, в конце которого стоит точка. Такие фразы сообщают о каком-либо действии, выражают отношение, либо отрицают информацию. Они могут быть как  простыми , так и сложными (сложносочиненными или сложноподчиненными). Здесь соблюдается прямой порядок слов. Примеры предложений на английском — 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9B56B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declarative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9B56B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9B56B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sentences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town is asleep. —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спит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haven’t drunk this coffee. —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пил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кофе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357290" y="0"/>
            <a:ext cx="778671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9B56B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Вопросительные (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9B56B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Interrogative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9B56B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предложения в английском языке очень разнообразны. По сути, это запрос информации, который может быть представлен разными типами: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общий (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general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разделительный (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tag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question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альтернативный (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alternative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question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вопрос к подлежащему (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question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subject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специальный вопрос (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special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question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Порядок слов нарушен вспомогательными глаголами, с помощью которых образуются вопросы.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 you often walk in the evening? —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часто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гуляете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вечерам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doesn’t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speak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English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does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— Он не говорит на английском, не так ли?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Who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has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school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bag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— У кого есть школьный портфель?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What were you doing at 5 ‘clock yesterday? —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делали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вчера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часов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znanio.ru.9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znanio.ru.9</Template>
  <TotalTime>31</TotalTime>
  <Words>209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znanio.ru.9</vt:lpstr>
      <vt:lpstr>TYPES of ENGLISH SENTENCES</vt:lpstr>
      <vt:lpstr>Предложение – это соединение слов, согласно грамматическим нормам языка, обладающее смыслом.   Предложение – это единица речи. В каждом языке есть свои правила построения этих речевых единиц. В английском языке, в порядке слов в предложении наблюдается фиксированность. </vt:lpstr>
      <vt:lpstr>Члены предложения – это его компоненты, выполняющие определенные синтаксические функции. Есть два вида членов предложения: главные и второстепенные. В английском языке, предложение невозможно без главных членов, то есть без подлежащего и сказуемого. В русском языке такого строго правила нет. Например: «Зима». «Холодно». </vt:lpstr>
      <vt:lpstr>В английском мы не можем делать подобные предложения, только с одним членом. Мы не скажем: «Winter»/ «Cold»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ENGLISH SENTENCES</dc:title>
  <dc:creator>user</dc:creator>
  <cp:lastModifiedBy>комп</cp:lastModifiedBy>
  <cp:revision>5</cp:revision>
  <dcterms:created xsi:type="dcterms:W3CDTF">2017-09-08T17:41:53Z</dcterms:created>
  <dcterms:modified xsi:type="dcterms:W3CDTF">2024-03-11T16:20:42Z</dcterms:modified>
</cp:coreProperties>
</file>