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89" autoAdjust="0"/>
  </p:normalViewPr>
  <p:slideViewPr>
    <p:cSldViewPr snapToGrid="0">
      <p:cViewPr varScale="1">
        <p:scale>
          <a:sx n="81" d="100"/>
          <a:sy n="81" d="100"/>
        </p:scale>
        <p:origin x="-78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ШПАРГАЛКА к ВЫПОЛНЕНИЮ  грамматического ЗАДАНИЯ 7-12 ВПР по Английскому языку 11 класс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34b5214123df127ba66b2952821ae62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713" y="2572262"/>
            <a:ext cx="6432782" cy="428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474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040" y="478992"/>
            <a:ext cx="11029616" cy="98833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Демонстрационный вариант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2018 года(задания 7-12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049" y="1543310"/>
            <a:ext cx="8928961" cy="531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638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Для успешного выполнения данного задания учащиеся должны знать:</a:t>
            </a:r>
            <a:endParaRPr lang="ru-RU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53143" y="1935679"/>
            <a:ext cx="113884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Имя существительное: Множественное число существительных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dog-dogs, a man-men)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Притяжательный падеж существительных: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Ann’s pen</a:t>
            </a:r>
          </a:p>
          <a:p>
            <a:pPr marL="514350" indent="-514350">
              <a:buAutoNum type="arabicPeriod" startAt="2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Имя прилагательное: Степени сравнения прилагательных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strong- stronger –the strongest; beautiful- more beautiful- the most beautiful; good-better –the best.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Подсказка: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as…as/ not so…as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положительная степень(1) 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превосходная степень (3) 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much/than-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сравнительная (2)</a:t>
            </a:r>
          </a:p>
          <a:p>
            <a:pPr marL="514350" indent="-514350">
              <a:buAutoNum type="arabicPeriod" startAt="2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Имя числительное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the first….. fifteen – the fifteenth</a:t>
            </a:r>
          </a:p>
          <a:p>
            <a:pPr marL="342900" indent="-34290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898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393" y="617516"/>
            <a:ext cx="1124593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Наречие: многие образованы от прилагательных –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happy-happily.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Степени сравнения наречий –см. степени сравнения прилагательных.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Исключения: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well, badly, much, many, little, far.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Местоимение: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Личные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местоимения в именительном и объектном падеже-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I-me, we-us.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Притяжательные местоимения –присоединяемая и абсолютная формы-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my –mine, your-yours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Возвратно-усилительные местоимения (частица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сь-ся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сам)-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myself, yourself, ourselves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Указательные местоимения-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this-these, that-those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Глагол: Все времена в активном залоге (12) и пассивном залоге (8)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Глаголы, после которых используется герундий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to love/to hate/to enjoy reading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19162" y="0"/>
            <a:ext cx="5977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Сослагательное наклонение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типа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g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508" y="646967"/>
            <a:ext cx="10562492" cy="59414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1046" y="0"/>
            <a:ext cx="2910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Косвенная речь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370" y="518746"/>
            <a:ext cx="9741876" cy="63392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63</TotalTime>
  <Words>235</Words>
  <Application>Microsoft Office PowerPoint</Application>
  <PresentationFormat>Произвольный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Дивиденд</vt:lpstr>
      <vt:lpstr>ШПАРГАЛКА к ВЫПОЛНЕНИЮ  грамматического ЗАДАНИЯ 7-12 ВПР по Английскому языку 11 класс</vt:lpstr>
      <vt:lpstr>Демонстрационный вариант впр 2018 года(задания 7-12)</vt:lpstr>
      <vt:lpstr>Для успешного выполнения данного задания учащиеся должны знать: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ШПАРГАЛКА к ВЫПОЛНЕНИЮ  грамматического ЗАДАНИЯ 7-12 ВПР по Английскому языку 11 класс</dc:title>
  <dc:creator>User</dc:creator>
  <cp:lastModifiedBy>Светлана</cp:lastModifiedBy>
  <cp:revision>8</cp:revision>
  <dcterms:created xsi:type="dcterms:W3CDTF">2018-10-08T09:08:36Z</dcterms:created>
  <dcterms:modified xsi:type="dcterms:W3CDTF">2022-01-10T13:48:14Z</dcterms:modified>
</cp:coreProperties>
</file>