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1" r:id="rId6"/>
    <p:sldId id="264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5F0B09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1B3FC-59E7-4E85-976E-6AF6DF93DC4D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54A7F-2AB1-4D20-A405-87E0DF3902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5000" b="1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rgbClr val="800000">
                      <a:alpha val="40000"/>
                    </a:srgbClr>
                  </a:glow>
                </a:effectLst>
              </a:rPr>
              <a:t>Осень</a:t>
            </a:r>
            <a:endParaRPr lang="ru-RU" sz="15000" b="1" dirty="0">
              <a:ln w="38100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rgbClr val="800000">
                    <a:alpha val="40000"/>
                  </a:srgb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4012" y="46531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454a7bf495ca39db316d036b6b9323b3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07504" y="-31998"/>
            <a:ext cx="8928992" cy="5861050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664340_thumb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6632"/>
            <a:ext cx="9144000" cy="6098431"/>
          </a:xfrm>
          <a:prstGeom prst="rect">
            <a:avLst/>
          </a:prstGeom>
          <a:ln>
            <a:noFill/>
          </a:ln>
          <a:effectLst>
            <a:glow rad="101600">
              <a:srgbClr val="800000">
                <a:alpha val="60000"/>
              </a:srgbClr>
            </a:glow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14876" y="3811012"/>
            <a:ext cx="4429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>
                  <a:solidFill>
                    <a:srgbClr val="FF0000"/>
                  </a:solidFill>
                </a:ln>
              </a:rPr>
              <a:t>. </a:t>
            </a:r>
            <a:endParaRPr lang="ru-RU" sz="2400" b="1" dirty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7" name="Рисунок 6" descr="105278475_765411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214290"/>
            <a:ext cx="5445132" cy="3632682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10" name="Рисунок 9" descr="006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7" y="2928934"/>
            <a:ext cx="4708042" cy="3429024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541417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</a:t>
            </a:r>
            <a:endParaRPr lang="ru-RU" sz="2800" b="1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pic>
        <p:nvPicPr>
          <p:cNvPr id="6" name="Рисунок 5" descr="0c12aabb78f0988e39c349580fc9818d.jpg"/>
          <p:cNvPicPr>
            <a:picLocks noChangeAspect="1"/>
          </p:cNvPicPr>
          <p:nvPr/>
        </p:nvPicPr>
        <p:blipFill>
          <a:blip r:embed="rId2"/>
          <a:srcRect l="2403" t="3220" r="1538" b="3220"/>
          <a:stretch>
            <a:fillRect/>
          </a:stretch>
        </p:blipFill>
        <p:spPr>
          <a:xfrm>
            <a:off x="3707742" y="285728"/>
            <a:ext cx="5221943" cy="3857652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962531" y="414338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>
                  <a:solidFill>
                    <a:srgbClr val="FF0000"/>
                  </a:solidFill>
                </a:ln>
              </a:rPr>
              <a:t>.</a:t>
            </a:r>
            <a:endParaRPr lang="ru-RU" sz="2800" b="1" dirty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8" name="Рисунок 7" descr="10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3357562"/>
            <a:ext cx="4618211" cy="3071810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anypics.ru-12944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533362"/>
            <a:ext cx="9036496" cy="7490753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571480"/>
            <a:ext cx="72866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27167" y="3244334"/>
            <a:ext cx="216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9567" y="3396734"/>
            <a:ext cx="216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7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Осень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Осень</dc:title>
  <cp:lastModifiedBy>Екатерина</cp:lastModifiedBy>
  <cp:revision>67</cp:revision>
  <dcterms:created xsi:type="dcterms:W3CDTF">2014-05-17T13:57:06Z</dcterms:created>
  <dcterms:modified xsi:type="dcterms:W3CDTF">2023-11-13T16:12:08Z</dcterms:modified>
</cp:coreProperties>
</file>