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57" r:id="rId3"/>
    <p:sldId id="265" r:id="rId4"/>
    <p:sldId id="259" r:id="rId5"/>
    <p:sldId id="283" r:id="rId6"/>
    <p:sldId id="284" r:id="rId7"/>
    <p:sldId id="264" r:id="rId8"/>
    <p:sldId id="263" r:id="rId9"/>
    <p:sldId id="262" r:id="rId10"/>
    <p:sldId id="261" r:id="rId11"/>
    <p:sldId id="260" r:id="rId12"/>
    <p:sldId id="270" r:id="rId13"/>
    <p:sldId id="286" r:id="rId14"/>
    <p:sldId id="271" r:id="rId15"/>
    <p:sldId id="273" r:id="rId16"/>
    <p:sldId id="274" r:id="rId17"/>
    <p:sldId id="275" r:id="rId18"/>
    <p:sldId id="279" r:id="rId19"/>
    <p:sldId id="276" r:id="rId20"/>
    <p:sldId id="277" r:id="rId21"/>
    <p:sldId id="278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F0F5-CB61-4F83-BCBA-E5544D8AB92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3F18-DD0C-45DE-BAC5-7C1F46A631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F0F5-CB61-4F83-BCBA-E5544D8AB92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3F18-DD0C-45DE-BAC5-7C1F46A63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F0F5-CB61-4F83-BCBA-E5544D8AB92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3F18-DD0C-45DE-BAC5-7C1F46A63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F0F5-CB61-4F83-BCBA-E5544D8AB92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3F18-DD0C-45DE-BAC5-7C1F46A631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F0F5-CB61-4F83-BCBA-E5544D8AB92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3F18-DD0C-45DE-BAC5-7C1F46A63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F0F5-CB61-4F83-BCBA-E5544D8AB92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3F18-DD0C-45DE-BAC5-7C1F46A631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F0F5-CB61-4F83-BCBA-E5544D8AB92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3F18-DD0C-45DE-BAC5-7C1F46A631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F0F5-CB61-4F83-BCBA-E5544D8AB92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3F18-DD0C-45DE-BAC5-7C1F46A63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F0F5-CB61-4F83-BCBA-E5544D8AB92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3F18-DD0C-45DE-BAC5-7C1F46A63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F0F5-CB61-4F83-BCBA-E5544D8AB92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3F18-DD0C-45DE-BAC5-7C1F46A63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F0F5-CB61-4F83-BCBA-E5544D8AB92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3F18-DD0C-45DE-BAC5-7C1F46A631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F4F0F5-CB61-4F83-BCBA-E5544D8AB92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543F18-DD0C-45DE-BAC5-7C1F46A63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skvorushka.ru/kakie-byvayut-oblaka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7910265" cy="381436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ПРИКОСНУТЬСЯ К ОБЛАКУ»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Доровских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Анастасия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ученица 2 «Б»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классса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Научный руководитель :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Смыкова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Надежда Борисовна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Уварово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72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«Лицей г Уварово им. А.И. Данилова»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0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endParaRPr lang="ru-RU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024679" cy="64807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Для подтверждения гипотезы я провела эксперимент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sp>
        <p:nvSpPr>
          <p:cNvPr id="16" name="Объект 15"/>
          <p:cNvSpPr>
            <a:spLocks noGrp="1"/>
          </p:cNvSpPr>
          <p:nvPr>
            <p:ph sz="quarter" idx="14"/>
          </p:nvPr>
        </p:nvSpPr>
        <p:spPr>
          <a:xfrm>
            <a:off x="4645152" y="1412776"/>
            <a:ext cx="3346704" cy="4752528"/>
          </a:xfrm>
        </p:spPr>
        <p:txBody>
          <a:bodyPr anchor="t">
            <a:noAutofit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Использовала при этом</a:t>
            </a:r>
            <a:endParaRPr lang="ru-RU" sz="24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Стеклянную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банку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Железную крышку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Лед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Теплую воду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Свечку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спички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волос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Темную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папку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Фонарик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Объект 16" descr="C:\Users\viiy8\AppData\Local\Temp\Rar$DIa2984.45147\1677861550439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09391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779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5811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При охлаждении теплого воздуха действительно образуется нечто похожее на облако, но очень недолговечное.</a:t>
            </a:r>
            <a:endParaRPr lang="ru-RU" sz="2400" b="1" dirty="0">
              <a:solidFill>
                <a:srgbClr val="0437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viiy8\Downloads\1677861721902.jpg"/>
          <p:cNvPicPr/>
          <p:nvPr/>
        </p:nvPicPr>
        <p:blipFill>
          <a:blip r:embed="rId2" cstate="print"/>
          <a:srcRect l="13469" r="22234"/>
          <a:stretch>
            <a:fillRect/>
          </a:stretch>
        </p:blipFill>
        <p:spPr bwMode="auto">
          <a:xfrm>
            <a:off x="1043609" y="188640"/>
            <a:ext cx="6480720" cy="4247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689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 почему же в природе облака так долго путешествуют по небу?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51000"/>
          <a:stretch/>
        </p:blipFill>
        <p:spPr bwMode="auto">
          <a:xfrm>
            <a:off x="2079072" y="1988840"/>
            <a:ext cx="5085215" cy="391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45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endParaRPr lang="ru-RU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024679" cy="64807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Нужны конденсационные зерна…</a:t>
            </a:r>
            <a:endParaRPr lang="ru-RU" sz="2800" dirty="0"/>
          </a:p>
        </p:txBody>
      </p:sp>
      <p:sp>
        <p:nvSpPr>
          <p:cNvPr id="16" name="Объект 15"/>
          <p:cNvSpPr>
            <a:spLocks noGrp="1"/>
          </p:cNvSpPr>
          <p:nvPr>
            <p:ph sz="quarter" idx="14"/>
          </p:nvPr>
        </p:nvSpPr>
        <p:spPr>
          <a:xfrm>
            <a:off x="4645152" y="1412776"/>
            <a:ext cx="3346704" cy="4536504"/>
          </a:xfrm>
        </p:spPr>
        <p:txBody>
          <a:bodyPr anchor="t"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>
                <a:solidFill>
                  <a:srgbClr val="04374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4374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Дым из труб, мельчайшие частички пыли, пепла или соли наполняют воздух. 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00221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32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630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4374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4374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добавила в банку…..</a:t>
            </a:r>
          </a:p>
        </p:txBody>
      </p:sp>
      <p:pic>
        <p:nvPicPr>
          <p:cNvPr id="4" name="Рисунок 3" descr="C:\Users\viiy8\Downloads\1677861805151.jpg"/>
          <p:cNvPicPr/>
          <p:nvPr/>
        </p:nvPicPr>
        <p:blipFill>
          <a:blip r:embed="rId2" cstate="print"/>
          <a:srcRect t="38696" b="23717"/>
          <a:stretch>
            <a:fillRect/>
          </a:stretch>
        </p:blipFill>
        <p:spPr bwMode="auto">
          <a:xfrm>
            <a:off x="251520" y="3068960"/>
            <a:ext cx="273630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viiy8\Downloads\1677861805272.jpg"/>
          <p:cNvPicPr/>
          <p:nvPr/>
        </p:nvPicPr>
        <p:blipFill>
          <a:blip r:embed="rId3" cstate="print"/>
          <a:srcRect l="17784" r="21400"/>
          <a:stretch>
            <a:fillRect/>
          </a:stretch>
        </p:blipFill>
        <p:spPr bwMode="auto">
          <a:xfrm>
            <a:off x="2699792" y="1772816"/>
            <a:ext cx="318665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viiy8\Downloads\1677861805087.jpg"/>
          <p:cNvPicPr/>
          <p:nvPr/>
        </p:nvPicPr>
        <p:blipFill>
          <a:blip r:embed="rId4" cstate="print"/>
          <a:srcRect l="22107" t="6278" r="20868"/>
          <a:stretch>
            <a:fillRect/>
          </a:stretch>
        </p:blipFill>
        <p:spPr bwMode="auto">
          <a:xfrm>
            <a:off x="5652120" y="777453"/>
            <a:ext cx="3491880" cy="3011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031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94116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При контакте с дымом образование облака усиливается</a:t>
            </a:r>
          </a:p>
        </p:txBody>
      </p:sp>
      <p:pic>
        <p:nvPicPr>
          <p:cNvPr id="4" name="Рисунок 3" descr="C:\Users\viiy8\Downloads\1677861805214.jpg"/>
          <p:cNvPicPr/>
          <p:nvPr/>
        </p:nvPicPr>
        <p:blipFill>
          <a:blip r:embed="rId2" cstate="print"/>
          <a:srcRect l="12621" t="4219" r="33787"/>
          <a:stretch>
            <a:fillRect/>
          </a:stretch>
        </p:blipFill>
        <p:spPr bwMode="auto">
          <a:xfrm>
            <a:off x="1824856" y="620689"/>
            <a:ext cx="5169743" cy="4335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264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другую банку с теплой водой 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брызнула лаком для волос</a:t>
            </a:r>
          </a:p>
        </p:txBody>
      </p:sp>
      <p:pic>
        <p:nvPicPr>
          <p:cNvPr id="5" name="Рисунок 4" descr="C:\Users\viiy8\Downloads\1677861805020.jpg"/>
          <p:cNvPicPr/>
          <p:nvPr/>
        </p:nvPicPr>
        <p:blipFill>
          <a:blip r:embed="rId2" cstate="print"/>
          <a:srcRect l="26296" r="13576"/>
          <a:stretch>
            <a:fillRect/>
          </a:stretch>
        </p:blipFill>
        <p:spPr bwMode="auto">
          <a:xfrm>
            <a:off x="611561" y="1412776"/>
            <a:ext cx="338437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viiy8\Downloads\1677861804930.jpg"/>
          <p:cNvPicPr/>
          <p:nvPr/>
        </p:nvPicPr>
        <p:blipFill>
          <a:blip r:embed="rId3" cstate="print"/>
          <a:srcRect t="28000" b="27027"/>
          <a:stretch>
            <a:fillRect/>
          </a:stretch>
        </p:blipFill>
        <p:spPr bwMode="auto">
          <a:xfrm>
            <a:off x="4860032" y="1412776"/>
            <a:ext cx="3816424" cy="4392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28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1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Действительно частички лака и дыма предоставили пару поверхность для конденсации.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имитирует образование облаков в небе.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viiy8\Downloads\1677861804958.jpg"/>
          <p:cNvPicPr/>
          <p:nvPr/>
        </p:nvPicPr>
        <p:blipFill>
          <a:blip r:embed="rId2" cstate="print"/>
          <a:srcRect l="14752" r="24639"/>
          <a:stretch>
            <a:fillRect/>
          </a:stretch>
        </p:blipFill>
        <p:spPr bwMode="auto">
          <a:xfrm>
            <a:off x="827584" y="2062162"/>
            <a:ext cx="6624736" cy="424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826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3760">
              <a:srgbClr val="9AD9FF"/>
            </a:gs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46953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Теперь можно открыть банку и прикоснуться к облаку.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viiy8\Downloads\1677861858863.jpg"/>
          <p:cNvPicPr/>
          <p:nvPr/>
        </p:nvPicPr>
        <p:blipFill>
          <a:blip r:embed="rId2" cstate="print"/>
          <a:srcRect t="4284" b="33087"/>
          <a:stretch>
            <a:fillRect/>
          </a:stretch>
        </p:blipFill>
        <p:spPr bwMode="auto">
          <a:xfrm>
            <a:off x="899593" y="980729"/>
            <a:ext cx="3528392" cy="376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viiy8\Downloads\1677861858640.jpg"/>
          <p:cNvPicPr/>
          <p:nvPr/>
        </p:nvPicPr>
        <p:blipFill>
          <a:blip r:embed="rId3" cstate="print"/>
          <a:srcRect l="9485" t="18902" b="11585"/>
          <a:stretch>
            <a:fillRect/>
          </a:stretch>
        </p:blipFill>
        <p:spPr bwMode="auto">
          <a:xfrm>
            <a:off x="5220072" y="987842"/>
            <a:ext cx="3203848" cy="4673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90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718" y="1052736"/>
            <a:ext cx="2823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Таким образом: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3718" y="1628800"/>
            <a:ext cx="82827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Экспериментальным путем сделала облако дома.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Узнала, из чего состоит облако.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Облако – это действительно скопление водяных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паров в атмосфере.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Облака в небе появляются, когда капли воды липнут к мельчайшим частичкам пыли, дыма, пепла или соли.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3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6064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люблю смотреть мультфильм 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Трям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Здравствуйте!».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776" y="45811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 мне тоже хочется покататься на облаках, как ежик и медведь. Я всегда думала, что облака состоят из чего-то очень плотного, но легкого. И если я окажусь на них, то не провалюсь, и не упаду на землю.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9378" y="667396"/>
            <a:ext cx="5270973" cy="3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1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7707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заключении хочу добавить, что над городами, где много машин и заводов часто можно наблюдать очень большие облака. Ведь здесь больше конденсирующих зерен в воздухе , чем в маленьких городах и селах.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Поэтому облака можно считать определенным индикатором загрязненности воздуха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0" y="1052736"/>
            <a:ext cx="3907143" cy="258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836042" cy="257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02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9802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Спасибо</a:t>
            </a:r>
          </a:p>
          <a:p>
            <a:pPr algn="ctr"/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За</a:t>
            </a:r>
          </a:p>
          <a:p>
            <a:pPr algn="ctr"/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Внимание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9416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751344"/>
            <a:ext cx="7416824" cy="5730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Список использованной литературы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Беленькая Т.Б., Большая российская детская энциклопедия.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Ромодина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М.,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Ромодин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В., «100 опытов, фокусов, экспериментов и удивительных фактов».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latin typeface="Times New Roman"/>
                <a:ea typeface="Calibri"/>
                <a:cs typeface="Times New Roman"/>
              </a:rPr>
              <a:t>http:myvunderkinder.ru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latin typeface="Times New Roman"/>
                <a:ea typeface="Calibri"/>
                <a:cs typeface="Times New Roman"/>
              </a:rPr>
              <a:t>ru.wikihow.com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http://detichaik.ru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В.А.Маркин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Я познаю мир: География: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Дет.энциклопедия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 Д.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Эллиот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и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К.Кинг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Детская энциклопедия.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З.Ауст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«Погода» (перевод с немецкого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Б.И.Залесской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u="sng" dirty="0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2"/>
              </a:rPr>
              <a:t>http</a:t>
            </a:r>
            <a:r>
              <a:rPr lang="ru-RU" u="sng" dirty="0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2"/>
              </a:rPr>
              <a:t>://</a:t>
            </a:r>
            <a:r>
              <a:rPr lang="en-US" u="sng" dirty="0" err="1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2"/>
              </a:rPr>
              <a:t>skvorushka</a:t>
            </a:r>
            <a:r>
              <a:rPr lang="ru-RU" u="sng" dirty="0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2"/>
              </a:rPr>
              <a:t>.</a:t>
            </a:r>
            <a:r>
              <a:rPr lang="en-US" u="sng" dirty="0" err="1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2"/>
              </a:rPr>
              <a:t>ru</a:t>
            </a:r>
            <a:r>
              <a:rPr lang="ru-RU" u="sng" dirty="0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2"/>
              </a:rPr>
              <a:t>/</a:t>
            </a:r>
            <a:r>
              <a:rPr lang="en-US" u="sng" dirty="0" err="1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2"/>
              </a:rPr>
              <a:t>kakie</a:t>
            </a:r>
            <a:r>
              <a:rPr lang="ru-RU" u="sng" dirty="0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2"/>
              </a:rPr>
              <a:t>-</a:t>
            </a:r>
            <a:r>
              <a:rPr lang="en-US" u="sng" dirty="0" err="1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2"/>
              </a:rPr>
              <a:t>byvayut</a:t>
            </a:r>
            <a:r>
              <a:rPr lang="ru-RU" u="sng" dirty="0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2"/>
              </a:rPr>
              <a:t>-</a:t>
            </a:r>
            <a:r>
              <a:rPr lang="en-US" u="sng" dirty="0" err="1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2"/>
              </a:rPr>
              <a:t>oblaka</a:t>
            </a:r>
            <a:r>
              <a:rPr lang="ru-RU" u="sng" dirty="0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2"/>
              </a:rPr>
              <a:t>/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latin typeface="Times New Roman"/>
                <a:ea typeface="Calibri"/>
                <a:cs typeface="Times New Roman"/>
              </a:rPr>
              <a:t>http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://</a:t>
            </a:r>
            <a:r>
              <a:rPr lang="en-US" dirty="0">
                <a:latin typeface="Times New Roman"/>
                <a:ea typeface="Calibri"/>
                <a:cs typeface="Times New Roman"/>
              </a:rPr>
              <a:t>www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r>
              <a:rPr lang="en-US" dirty="0">
                <a:latin typeface="Times New Roman"/>
                <a:ea typeface="Calibri"/>
                <a:cs typeface="Times New Roman"/>
              </a:rPr>
              <a:t>o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prirode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r>
              <a:rPr lang="en-US" dirty="0">
                <a:latin typeface="Times New Roman"/>
                <a:ea typeface="Calibri"/>
                <a:cs typeface="Times New Roman"/>
              </a:rPr>
              <a:t>com</a:t>
            </a:r>
            <a:r>
              <a:rPr lang="ru-RU" dirty="0">
                <a:latin typeface="Times New Roman"/>
                <a:ea typeface="Calibri"/>
                <a:cs typeface="Times New Roman"/>
              </a:rPr>
              <a:t>/</a:t>
            </a:r>
            <a:r>
              <a:rPr lang="en-US" dirty="0">
                <a:latin typeface="Times New Roman"/>
                <a:ea typeface="Calibri"/>
                <a:cs typeface="Times New Roman"/>
              </a:rPr>
              <a:t>news</a:t>
            </a:r>
            <a:r>
              <a:rPr lang="ru-RU" dirty="0">
                <a:latin typeface="Times New Roman"/>
                <a:ea typeface="Calibri"/>
                <a:cs typeface="Times New Roman"/>
              </a:rPr>
              <a:t>/2014-10-02-711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56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часто понаблюдаю за облаками в природе и обнаружила, что нет похожих облаков. Одни облака появляются, другие исчезают..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995"/>
          <a:stretch/>
        </p:blipFill>
        <p:spPr bwMode="auto">
          <a:xfrm>
            <a:off x="611560" y="1700808"/>
            <a:ext cx="362603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700"/>
          <a:stretch/>
        </p:blipFill>
        <p:spPr bwMode="auto">
          <a:xfrm>
            <a:off x="4846115" y="1268760"/>
            <a:ext cx="3470301" cy="263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2897" y="4293096"/>
            <a:ext cx="5598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попробовала поймать облако руками</a:t>
            </a:r>
          </a:p>
          <a:p>
            <a:pPr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38428" y="4226503"/>
            <a:ext cx="154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даже в сачок.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796" y="5701898"/>
            <a:ext cx="3004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Но, увы мне это не удалось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64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928794" y="642918"/>
            <a:ext cx="4071966" cy="1928826"/>
          </a:xfrm>
          <a:prstGeom prst="cloud">
            <a:avLst/>
          </a:prstGeom>
          <a:solidFill>
            <a:srgbClr val="BEEDF8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Мне стало интересно узнать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1285852" y="3643314"/>
            <a:ext cx="3357586" cy="1928826"/>
          </a:xfrm>
          <a:prstGeom prst="cloud">
            <a:avLst/>
          </a:prstGeom>
          <a:solidFill>
            <a:srgbClr val="BEEDF8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образуются облака ?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5429256" y="2428868"/>
            <a:ext cx="3214710" cy="2143140"/>
          </a:xfrm>
          <a:prstGeom prst="cloud">
            <a:avLst/>
          </a:prstGeom>
          <a:solidFill>
            <a:srgbClr val="BEEDF8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чего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они сделаны?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4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777686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11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764704"/>
            <a:ext cx="66967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sz="2800" dirty="0">
              <a:solidFill>
                <a:srgbClr val="B4DCF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Возможно, что </a:t>
            </a:r>
            <a:r>
              <a:rPr lang="ru-RU" sz="2800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облако </a:t>
            </a:r>
            <a:r>
              <a:rPr lang="ru-RU" sz="2800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состоит </a:t>
            </a:r>
            <a:r>
              <a:rPr lang="ru-RU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из чего-то очень плотного, но легкого  </a:t>
            </a:r>
            <a:r>
              <a:rPr lang="ru-RU" sz="2800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и его  </a:t>
            </a:r>
            <a:r>
              <a:rPr lang="ru-RU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можно поймать и </a:t>
            </a:r>
            <a:r>
              <a:rPr lang="ru-RU" sz="2800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потрогать… </a:t>
            </a:r>
          </a:p>
          <a:p>
            <a:r>
              <a:rPr lang="ru-RU" sz="2800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Облако </a:t>
            </a:r>
            <a:r>
              <a:rPr lang="ru-RU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можно сделать дома?</a:t>
            </a:r>
          </a:p>
          <a:p>
            <a:r>
              <a:rPr lang="ru-RU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800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облака</a:t>
            </a:r>
          </a:p>
          <a:p>
            <a:r>
              <a:rPr lang="ru-RU" sz="2800" b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sz="2800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: наблюдение</a:t>
            </a:r>
            <a:r>
              <a:rPr lang="ru-RU" sz="2800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, анализ научной литературы, </a:t>
            </a:r>
          </a:p>
          <a:p>
            <a:r>
              <a:rPr lang="ru-RU" sz="2800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ксперимент</a:t>
            </a:r>
            <a:r>
              <a:rPr lang="ru-RU" sz="2800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B4DCF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solidFill>
                <a:srgbClr val="B4DCF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B4DCFA">
                  <a:lumMod val="25000"/>
                </a:srgbClr>
              </a:solidFill>
            </a:endParaRPr>
          </a:p>
          <a:p>
            <a:endParaRPr lang="ru-RU" sz="1600" dirty="0">
              <a:solidFill>
                <a:srgbClr val="B4DCF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2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93305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уроках окружающего мира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рассказала, что со всех сторон нашу планету окружает атмосфера, которая состоит из воздуха, облаков и туч. В переводе с греческого атмосфера означает «пар около шара».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облако – это области, в которых образуется  много крошечных капелек воды и льда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948230" y="588722"/>
            <a:ext cx="3119714" cy="247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2972595" cy="297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97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6675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Облака могут быть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разной формы, цвета, размера.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251520" y="900408"/>
            <a:ext cx="3137498" cy="207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5508104" y="919651"/>
            <a:ext cx="3277544" cy="205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3707904" y="4293096"/>
            <a:ext cx="3280063" cy="214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003727"/>
            <a:ext cx="2646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Перистые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тонкие ледяные облака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31968" y="3015947"/>
            <a:ext cx="2862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Кучевые</a:t>
            </a:r>
            <a:r>
              <a:rPr lang="ru-RU" sz="24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классические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похожие на вату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797152"/>
            <a:ext cx="28494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Слоистые </a:t>
            </a:r>
            <a:endParaRPr lang="ru-RU" sz="2400" b="1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 слои серых облаков, затянувших все небо</a:t>
            </a:r>
          </a:p>
        </p:txBody>
      </p:sp>
    </p:spTree>
    <p:extLst>
      <p:ext uri="{BB962C8B-B14F-4D97-AF65-F5344CB8AC3E}">
        <p14:creationId xmlns:p14="http://schemas.microsoft.com/office/powerpoint/2010/main" xmlns="" val="38272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Облако образуется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3042" y="1132432"/>
            <a:ext cx="6229654" cy="336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3042" y="4653136"/>
            <a:ext cx="62296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4374A"/>
                </a:solidFill>
                <a:latin typeface="Times New Roman" pitchFamily="18" charset="0"/>
                <a:cs typeface="Times New Roman" pitchFamily="18" charset="0"/>
              </a:rPr>
              <a:t>потому что воздух, нагретый у поверхности земли, поднимается вверх и постепенно охлаждается, превращаясь в мельчайшие капельки воды.</a:t>
            </a:r>
          </a:p>
        </p:txBody>
      </p:sp>
    </p:spTree>
    <p:extLst>
      <p:ext uri="{BB962C8B-B14F-4D97-AF65-F5344CB8AC3E}">
        <p14:creationId xmlns:p14="http://schemas.microsoft.com/office/powerpoint/2010/main" xmlns="" val="23948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236</TotalTime>
  <Words>543</Words>
  <Application>Microsoft Office PowerPoint</Application>
  <PresentationFormat>Экран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Исследовательская работа «КАК ПРИКОСНУТЬСЯ К ОБЛАКУ»                                             Выполнила: Доровских Анастасия             ученица 2 «Б» классса                 Научный руководитель :                            Смыкова  Надежда Борисовна    г. Уварово 2023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Для подтверждения гипотезы я провела эксперимент…</vt:lpstr>
      <vt:lpstr>Слайд 11</vt:lpstr>
      <vt:lpstr>Слайд 12</vt:lpstr>
      <vt:lpstr>Нужны конденсационные зерна…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User</cp:lastModifiedBy>
  <cp:revision>25</cp:revision>
  <dcterms:created xsi:type="dcterms:W3CDTF">2020-03-06T07:53:33Z</dcterms:created>
  <dcterms:modified xsi:type="dcterms:W3CDTF">2023-03-13T09:04:24Z</dcterms:modified>
</cp:coreProperties>
</file>